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7" r:id="rId20"/>
    <p:sldId id="279" r:id="rId21"/>
    <p:sldId id="280" r:id="rId22"/>
    <p:sldId id="281" r:id="rId23"/>
    <p:sldId id="271" r:id="rId24"/>
    <p:sldId id="272" r:id="rId25"/>
    <p:sldId id="275" r:id="rId26"/>
    <p:sldId id="278" r:id="rId27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2/23/23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2/23/23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2/23/23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Selección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76E5C-DF54-92CA-C7EC-C0426FA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" y="2635393"/>
            <a:ext cx="11838695" cy="22849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277257" y="6192353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919029" y="6192353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17" y="1825625"/>
            <a:ext cx="907796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54603-54A7-210A-4C3E-7604D298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46" y="1825625"/>
            <a:ext cx="973790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26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E494C-A986-EECF-AF1B-4A4DB0DA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878498"/>
            <a:ext cx="10190809" cy="595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  <a:endParaRPr lang="es-ES_tradnl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84" y="1825625"/>
            <a:ext cx="867203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33" y="1825625"/>
            <a:ext cx="9026934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388</Words>
  <Application>Microsoft Macintosh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EB Garamond Medium</vt:lpstr>
      <vt:lpstr>Roboto Condensed</vt:lpstr>
      <vt:lpstr>Office Theme</vt:lpstr>
      <vt:lpstr>Selección Fondos de Trend Following</vt:lpstr>
      <vt:lpstr>Agenda</vt:lpstr>
      <vt:lpstr>FONDOS</vt:lpstr>
      <vt:lpstr>Tipo de fondos de Trend Following</vt:lpstr>
      <vt:lpstr>Fondos seleccionados</vt:lpstr>
      <vt:lpstr>Criterios de selección</vt:lpstr>
      <vt:lpstr>Fondos con track-record de más de 15 años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Efecto de Trend Following en el 20% diversificado</vt:lpstr>
      <vt:lpstr>Cambio en el perfil del portafolio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Volatilidad de los fondos</vt:lpstr>
      <vt:lpstr>¿ Cuánto tirarle?</vt:lpstr>
      <vt:lpstr>Conclusiones</vt:lpstr>
      <vt:lpstr>Extra: construcción paso a paso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19</cp:revision>
  <dcterms:created xsi:type="dcterms:W3CDTF">2023-02-23T14:22:38Z</dcterms:created>
  <dcterms:modified xsi:type="dcterms:W3CDTF">2023-02-23T20:14:12Z</dcterms:modified>
</cp:coreProperties>
</file>